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8" r:id="rId2"/>
    <p:sldId id="269" r:id="rId3"/>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1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F2930-F97B-463A-9989-86FC569B9941}" type="datetimeFigureOut">
              <a:rPr lang="en-US" smtClean="0"/>
              <a:t>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05343-BD4F-4273-BCDD-73C1A417BBD9}" type="slidenum">
              <a:rPr lang="en-US" smtClean="0"/>
              <a:t>‹#›</a:t>
            </a:fld>
            <a:endParaRPr lang="en-US"/>
          </a:p>
        </p:txBody>
      </p:sp>
    </p:spTree>
    <p:extLst>
      <p:ext uri="{BB962C8B-B14F-4D97-AF65-F5344CB8AC3E}">
        <p14:creationId xmlns:p14="http://schemas.microsoft.com/office/powerpoint/2010/main" val="178236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12B48E-B7F3-4544-AA25-156614AE10F3}"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380159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E9A83-4974-4444-B6E0-CFB707CB7051}"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13463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D3E28-64DD-4092-9C64-1B58CF5E3B9A}"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315867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CAC08-D766-4846-815A-96CC681F3016}"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218221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D824C-F59C-428B-86D6-724BF77BBB92}" type="datetime1">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322926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0EDA35-EA8D-4252-ACBE-FC3A093E83F4}" type="datetime1">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130154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7F6029-8580-4B04-85C4-E5CF4F0936FC}" type="datetime1">
              <a:rPr lang="en-US" smtClean="0"/>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429003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00D3A-5E9B-4C7E-B97A-A1C06CCCC1E9}" type="datetime1">
              <a:rPr lang="en-US" smtClean="0"/>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287834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C314F-199B-430B-9B26-CC9C06409073}" type="datetime1">
              <a:rPr lang="en-US" smtClean="0"/>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220452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3BF5E-FDD0-4DB7-B4A4-EE2356DB66DB}" type="datetime1">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27458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273CE-95BE-4E91-8435-6F07B6910217}" type="datetime1">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D838D-802F-4DE2-B9F9-39B577CE741D}" type="slidenum">
              <a:rPr lang="en-US" smtClean="0"/>
              <a:t>‹#›</a:t>
            </a:fld>
            <a:endParaRPr lang="en-US"/>
          </a:p>
        </p:txBody>
      </p:sp>
    </p:spTree>
    <p:extLst>
      <p:ext uri="{BB962C8B-B14F-4D97-AF65-F5344CB8AC3E}">
        <p14:creationId xmlns:p14="http://schemas.microsoft.com/office/powerpoint/2010/main" val="411243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DF79E-45BA-4C54-A0DA-A1562E4B0E12}" type="datetime1">
              <a:rPr lang="en-US" smtClean="0"/>
              <a:t>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D838D-802F-4DE2-B9F9-39B577CE741D}" type="slidenum">
              <a:rPr lang="en-US" smtClean="0"/>
              <a:t>‹#›</a:t>
            </a:fld>
            <a:endParaRPr lang="en-US"/>
          </a:p>
        </p:txBody>
      </p:sp>
    </p:spTree>
    <p:extLst>
      <p:ext uri="{BB962C8B-B14F-4D97-AF65-F5344CB8AC3E}">
        <p14:creationId xmlns:p14="http://schemas.microsoft.com/office/powerpoint/2010/main" val="3020759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8" y="-609599"/>
            <a:ext cx="9956798" cy="746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33400" y="4008437"/>
            <a:ext cx="8229600" cy="4525963"/>
          </a:xfrm>
        </p:spPr>
        <p:txBody>
          <a:bodyPr>
            <a:normAutofit/>
          </a:bodyPr>
          <a:lstStyle/>
          <a:p>
            <a:pPr marL="0" indent="0" algn="ctr">
              <a:buNone/>
            </a:pPr>
            <a:r>
              <a:rPr lang="en-US" sz="4000" dirty="0" smtClean="0">
                <a:solidFill>
                  <a:schemeClr val="bg1"/>
                </a:solidFill>
              </a:rPr>
              <a:t>SKOKIE NORTHSHORE SCULPTURE PARK</a:t>
            </a:r>
          </a:p>
          <a:p>
            <a:pPr algn="ctr"/>
            <a:endParaRPr lang="en-US" sz="4000" dirty="0">
              <a:solidFill>
                <a:schemeClr val="bg1"/>
              </a:solidFill>
            </a:endParaRPr>
          </a:p>
          <a:p>
            <a:pPr marL="0" indent="0" algn="ctr">
              <a:buNone/>
            </a:pPr>
            <a:r>
              <a:rPr lang="en-US" sz="4000" dirty="0" smtClean="0">
                <a:solidFill>
                  <a:schemeClr val="bg1"/>
                </a:solidFill>
              </a:rPr>
              <a:t>SECTION 1</a:t>
            </a:r>
            <a:endParaRPr lang="en-US" sz="4000" dirty="0">
              <a:solidFill>
                <a:schemeClr val="bg1"/>
              </a:solidFill>
            </a:endParaRPr>
          </a:p>
        </p:txBody>
      </p:sp>
      <p:sp>
        <p:nvSpPr>
          <p:cNvPr id="2" name="Slide Number Placeholder 1"/>
          <p:cNvSpPr>
            <a:spLocks noGrp="1"/>
          </p:cNvSpPr>
          <p:nvPr>
            <p:ph type="sldNum" sz="quarter" idx="12"/>
          </p:nvPr>
        </p:nvSpPr>
        <p:spPr/>
        <p:txBody>
          <a:bodyPr/>
          <a:lstStyle/>
          <a:p>
            <a:fld id="{C50D838D-802F-4DE2-B9F9-39B577CE741D}" type="slidenum">
              <a:rPr lang="en-US" smtClean="0"/>
              <a:t>1</a:t>
            </a:fld>
            <a:endParaRPr lang="en-US"/>
          </a:p>
        </p:txBody>
      </p:sp>
    </p:spTree>
    <p:extLst>
      <p:ext uri="{BB962C8B-B14F-4D97-AF65-F5344CB8AC3E}">
        <p14:creationId xmlns:p14="http://schemas.microsoft.com/office/powerpoint/2010/main" val="1290994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57066"/>
            <a:ext cx="15417684" cy="672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10</a:t>
            </a:fld>
            <a:endParaRPr lang="en-US"/>
          </a:p>
        </p:txBody>
      </p:sp>
      <p:sp>
        <p:nvSpPr>
          <p:cNvPr id="4" name="TextBox 3"/>
          <p:cNvSpPr txBox="1"/>
          <p:nvPr/>
        </p:nvSpPr>
        <p:spPr>
          <a:xfrm>
            <a:off x="8164759" y="5943600"/>
            <a:ext cx="598241" cy="584775"/>
          </a:xfrm>
          <a:prstGeom prst="rect">
            <a:avLst/>
          </a:prstGeom>
          <a:noFill/>
        </p:spPr>
        <p:txBody>
          <a:bodyPr wrap="none" rtlCol="0">
            <a:spAutoFit/>
          </a:bodyPr>
          <a:lstStyle/>
          <a:p>
            <a:r>
              <a:rPr lang="en-US" sz="3200" dirty="0" smtClean="0">
                <a:solidFill>
                  <a:schemeClr val="bg1"/>
                </a:solidFill>
              </a:rPr>
              <a:t>#8</a:t>
            </a:r>
            <a:endParaRPr lang="en-US" sz="3200" dirty="0">
              <a:solidFill>
                <a:schemeClr val="bg1"/>
              </a:solidFill>
            </a:endParaRPr>
          </a:p>
        </p:txBody>
      </p:sp>
    </p:spTree>
    <p:extLst>
      <p:ext uri="{BB962C8B-B14F-4D97-AF65-F5344CB8AC3E}">
        <p14:creationId xmlns:p14="http://schemas.microsoft.com/office/powerpoint/2010/main" val="2109935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61443"/>
            <a:ext cx="15445321" cy="672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11</a:t>
            </a:fld>
            <a:endParaRPr lang="en-US"/>
          </a:p>
        </p:txBody>
      </p:sp>
      <p:sp>
        <p:nvSpPr>
          <p:cNvPr id="4" name="TextBox 3"/>
          <p:cNvSpPr txBox="1"/>
          <p:nvPr/>
        </p:nvSpPr>
        <p:spPr>
          <a:xfrm>
            <a:off x="7467600" y="6172200"/>
            <a:ext cx="598241" cy="584775"/>
          </a:xfrm>
          <a:prstGeom prst="rect">
            <a:avLst/>
          </a:prstGeom>
          <a:noFill/>
        </p:spPr>
        <p:txBody>
          <a:bodyPr wrap="none" rtlCol="0">
            <a:spAutoFit/>
          </a:bodyPr>
          <a:lstStyle/>
          <a:p>
            <a:r>
              <a:rPr lang="en-US" sz="3200" dirty="0" smtClean="0">
                <a:solidFill>
                  <a:schemeClr val="bg1"/>
                </a:solidFill>
              </a:rPr>
              <a:t>#9</a:t>
            </a:r>
            <a:endParaRPr lang="en-US" sz="3200" dirty="0">
              <a:solidFill>
                <a:schemeClr val="bg1"/>
              </a:solidFill>
            </a:endParaRPr>
          </a:p>
        </p:txBody>
      </p:sp>
    </p:spTree>
    <p:extLst>
      <p:ext uri="{BB962C8B-B14F-4D97-AF65-F5344CB8AC3E}">
        <p14:creationId xmlns:p14="http://schemas.microsoft.com/office/powerpoint/2010/main" val="1352177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228599"/>
            <a:ext cx="16287054"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12</a:t>
            </a:fld>
            <a:endParaRPr lang="en-US"/>
          </a:p>
        </p:txBody>
      </p:sp>
      <p:sp>
        <p:nvSpPr>
          <p:cNvPr id="4" name="TextBox 3"/>
          <p:cNvSpPr txBox="1"/>
          <p:nvPr/>
        </p:nvSpPr>
        <p:spPr>
          <a:xfrm>
            <a:off x="7410690" y="5963982"/>
            <a:ext cx="806631" cy="584775"/>
          </a:xfrm>
          <a:prstGeom prst="rect">
            <a:avLst/>
          </a:prstGeom>
          <a:noFill/>
        </p:spPr>
        <p:txBody>
          <a:bodyPr wrap="none" rtlCol="0">
            <a:spAutoFit/>
          </a:bodyPr>
          <a:lstStyle/>
          <a:p>
            <a:r>
              <a:rPr lang="en-US" sz="3200" dirty="0" smtClean="0">
                <a:solidFill>
                  <a:schemeClr val="bg1"/>
                </a:solidFill>
              </a:rPr>
              <a:t>#10</a:t>
            </a:r>
            <a:endParaRPr lang="en-US" sz="3200" dirty="0">
              <a:solidFill>
                <a:schemeClr val="bg1"/>
              </a:solidFill>
            </a:endParaRPr>
          </a:p>
        </p:txBody>
      </p:sp>
    </p:spTree>
    <p:extLst>
      <p:ext uri="{BB962C8B-B14F-4D97-AF65-F5344CB8AC3E}">
        <p14:creationId xmlns:p14="http://schemas.microsoft.com/office/powerpoint/2010/main" val="3727380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0"/>
            <a:ext cx="15445321" cy="672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13</a:t>
            </a:fld>
            <a:endParaRPr lang="en-US"/>
          </a:p>
        </p:txBody>
      </p:sp>
      <p:sp>
        <p:nvSpPr>
          <p:cNvPr id="4" name="TextBox 3"/>
          <p:cNvSpPr txBox="1"/>
          <p:nvPr/>
        </p:nvSpPr>
        <p:spPr>
          <a:xfrm>
            <a:off x="7162800" y="5867400"/>
            <a:ext cx="806631" cy="584775"/>
          </a:xfrm>
          <a:prstGeom prst="rect">
            <a:avLst/>
          </a:prstGeom>
          <a:noFill/>
        </p:spPr>
        <p:txBody>
          <a:bodyPr wrap="none" rtlCol="0">
            <a:spAutoFit/>
          </a:bodyPr>
          <a:lstStyle/>
          <a:p>
            <a:r>
              <a:rPr lang="en-US" sz="3200" dirty="0" smtClean="0">
                <a:solidFill>
                  <a:schemeClr val="bg1"/>
                </a:solidFill>
              </a:rPr>
              <a:t>#11</a:t>
            </a:r>
            <a:endParaRPr lang="en-US" sz="3200" dirty="0">
              <a:solidFill>
                <a:schemeClr val="bg1"/>
              </a:solidFill>
            </a:endParaRPr>
          </a:p>
        </p:txBody>
      </p:sp>
    </p:spTree>
    <p:extLst>
      <p:ext uri="{BB962C8B-B14F-4D97-AF65-F5344CB8AC3E}">
        <p14:creationId xmlns:p14="http://schemas.microsoft.com/office/powerpoint/2010/main" val="2578568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077" y="-228600"/>
            <a:ext cx="17546877" cy="7634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14</a:t>
            </a:fld>
            <a:endParaRPr lang="en-US"/>
          </a:p>
        </p:txBody>
      </p:sp>
      <p:sp>
        <p:nvSpPr>
          <p:cNvPr id="4" name="TextBox 3"/>
          <p:cNvSpPr txBox="1"/>
          <p:nvPr/>
        </p:nvSpPr>
        <p:spPr>
          <a:xfrm>
            <a:off x="7346769" y="5715000"/>
            <a:ext cx="806631" cy="584775"/>
          </a:xfrm>
          <a:prstGeom prst="rect">
            <a:avLst/>
          </a:prstGeom>
          <a:noFill/>
        </p:spPr>
        <p:txBody>
          <a:bodyPr wrap="none" rtlCol="0">
            <a:spAutoFit/>
          </a:bodyPr>
          <a:lstStyle/>
          <a:p>
            <a:r>
              <a:rPr lang="en-US" sz="3200" dirty="0" smtClean="0">
                <a:solidFill>
                  <a:schemeClr val="bg1"/>
                </a:solidFill>
              </a:rPr>
              <a:t>#12</a:t>
            </a:r>
            <a:endParaRPr lang="en-US" sz="3200" dirty="0">
              <a:solidFill>
                <a:schemeClr val="bg1"/>
              </a:solidFill>
            </a:endParaRPr>
          </a:p>
        </p:txBody>
      </p:sp>
    </p:spTree>
    <p:extLst>
      <p:ext uri="{BB962C8B-B14F-4D97-AF65-F5344CB8AC3E}">
        <p14:creationId xmlns:p14="http://schemas.microsoft.com/office/powerpoint/2010/main" val="900045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Assignment</a:t>
            </a:r>
            <a:endParaRPr lang="en-US"/>
          </a:p>
        </p:txBody>
      </p:sp>
      <p:sp>
        <p:nvSpPr>
          <p:cNvPr id="3" name="Content Placeholder 2"/>
          <p:cNvSpPr>
            <a:spLocks noGrp="1"/>
          </p:cNvSpPr>
          <p:nvPr>
            <p:ph idx="1"/>
          </p:nvPr>
        </p:nvSpPr>
        <p:spPr/>
        <p:txBody>
          <a:bodyPr>
            <a:normAutofit fontScale="85000" lnSpcReduction="10000"/>
          </a:bodyPr>
          <a:lstStyle/>
          <a:p>
            <a:r>
              <a:rPr lang="en-US" dirty="0"/>
              <a:t>Choose an image identified by number, spend some time enjoying and thinking about it, finally, </a:t>
            </a:r>
            <a:r>
              <a:rPr lang="en-US" b="1" i="1" dirty="0"/>
              <a:t>interpret</a:t>
            </a:r>
            <a:r>
              <a:rPr lang="en-US" dirty="0"/>
              <a:t> it. An interpretation is an educated guess at what the artist is trying to express. What is the action, gesture, motion, meaning? You must back up your opinion by telling why you think that. You will have an opportunity to compare your guess with the artist's actual intention AND you'll get to visit the sculpture in May at the park.</a:t>
            </a:r>
          </a:p>
          <a:p>
            <a:r>
              <a:rPr lang="en-US" dirty="0"/>
              <a:t>Write a one minute report which you will present to the class</a:t>
            </a:r>
          </a:p>
          <a:p>
            <a:endParaRPr lang="en-US" dirty="0"/>
          </a:p>
        </p:txBody>
      </p:sp>
      <p:sp>
        <p:nvSpPr>
          <p:cNvPr id="4" name="Slide Number Placeholder 3"/>
          <p:cNvSpPr>
            <a:spLocks noGrp="1"/>
          </p:cNvSpPr>
          <p:nvPr>
            <p:ph type="sldNum" sz="quarter" idx="12"/>
          </p:nvPr>
        </p:nvSpPr>
        <p:spPr/>
        <p:txBody>
          <a:bodyPr/>
          <a:lstStyle/>
          <a:p>
            <a:fld id="{C50D838D-802F-4DE2-B9F9-39B577CE741D}" type="slidenum">
              <a:rPr lang="en-US" smtClean="0"/>
              <a:t>2</a:t>
            </a:fld>
            <a:endParaRPr lang="en-US"/>
          </a:p>
        </p:txBody>
      </p:sp>
    </p:spTree>
    <p:extLst>
      <p:ext uri="{BB962C8B-B14F-4D97-AF65-F5344CB8AC3E}">
        <p14:creationId xmlns:p14="http://schemas.microsoft.com/office/powerpoint/2010/main" val="16257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31" y="0"/>
            <a:ext cx="16210431" cy="705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0" y="6096000"/>
            <a:ext cx="598241" cy="584775"/>
          </a:xfrm>
          <a:prstGeom prst="rect">
            <a:avLst/>
          </a:prstGeom>
          <a:noFill/>
        </p:spPr>
        <p:txBody>
          <a:bodyPr wrap="none" rtlCol="0">
            <a:spAutoFit/>
          </a:bodyPr>
          <a:lstStyle/>
          <a:p>
            <a:r>
              <a:rPr lang="en-US" sz="3200" dirty="0" smtClean="0">
                <a:solidFill>
                  <a:schemeClr val="bg1"/>
                </a:solidFill>
              </a:rPr>
              <a:t>#1</a:t>
            </a:r>
            <a:endParaRPr lang="en-US" sz="3200" dirty="0">
              <a:solidFill>
                <a:schemeClr val="bg1"/>
              </a:solidFill>
            </a:endParaRPr>
          </a:p>
        </p:txBody>
      </p:sp>
    </p:spTree>
    <p:extLst>
      <p:ext uri="{BB962C8B-B14F-4D97-AF65-F5344CB8AC3E}">
        <p14:creationId xmlns:p14="http://schemas.microsoft.com/office/powerpoint/2010/main" val="2729544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2136" y="0"/>
            <a:ext cx="15586536"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77200" y="5855203"/>
            <a:ext cx="598241" cy="584775"/>
          </a:xfrm>
          <a:prstGeom prst="rect">
            <a:avLst/>
          </a:prstGeom>
          <a:noFill/>
        </p:spPr>
        <p:txBody>
          <a:bodyPr wrap="none" rtlCol="0">
            <a:spAutoFit/>
          </a:bodyPr>
          <a:lstStyle/>
          <a:p>
            <a:r>
              <a:rPr lang="en-US" sz="3200" dirty="0" smtClean="0">
                <a:solidFill>
                  <a:schemeClr val="bg1"/>
                </a:solidFill>
              </a:rPr>
              <a:t>#2</a:t>
            </a:r>
            <a:endParaRPr lang="en-US" sz="3200" dirty="0">
              <a:solidFill>
                <a:schemeClr val="bg1"/>
              </a:solidFill>
            </a:endParaRPr>
          </a:p>
        </p:txBody>
      </p:sp>
      <p:sp>
        <p:nvSpPr>
          <p:cNvPr id="3" name="Slide Number Placeholder 2"/>
          <p:cNvSpPr>
            <a:spLocks noGrp="1"/>
          </p:cNvSpPr>
          <p:nvPr>
            <p:ph type="sldNum" sz="quarter" idx="12"/>
          </p:nvPr>
        </p:nvSpPr>
        <p:spPr/>
        <p:txBody>
          <a:bodyPr/>
          <a:lstStyle/>
          <a:p>
            <a:fld id="{C50D838D-802F-4DE2-B9F9-39B577CE741D}" type="slidenum">
              <a:rPr lang="en-US" smtClean="0"/>
              <a:t>4</a:t>
            </a:fld>
            <a:endParaRPr lang="en-US"/>
          </a:p>
        </p:txBody>
      </p:sp>
    </p:spTree>
    <p:extLst>
      <p:ext uri="{BB962C8B-B14F-4D97-AF65-F5344CB8AC3E}">
        <p14:creationId xmlns:p14="http://schemas.microsoft.com/office/powerpoint/2010/main" val="1255512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1319" y="76200"/>
            <a:ext cx="1554851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48600" y="6019800"/>
            <a:ext cx="598241" cy="584775"/>
          </a:xfrm>
          <a:prstGeom prst="rect">
            <a:avLst/>
          </a:prstGeom>
          <a:noFill/>
        </p:spPr>
        <p:txBody>
          <a:bodyPr wrap="none" rtlCol="0">
            <a:spAutoFit/>
          </a:bodyPr>
          <a:lstStyle/>
          <a:p>
            <a:r>
              <a:rPr lang="en-US" sz="3200" dirty="0" smtClean="0">
                <a:solidFill>
                  <a:schemeClr val="bg1"/>
                </a:solidFill>
              </a:rPr>
              <a:t>#3</a:t>
            </a:r>
            <a:endParaRPr lang="en-US" sz="3200" dirty="0">
              <a:solidFill>
                <a:schemeClr val="bg1"/>
              </a:solidFill>
            </a:endParaRPr>
          </a:p>
        </p:txBody>
      </p:sp>
      <p:sp>
        <p:nvSpPr>
          <p:cNvPr id="3" name="Slide Number Placeholder 2"/>
          <p:cNvSpPr>
            <a:spLocks noGrp="1"/>
          </p:cNvSpPr>
          <p:nvPr>
            <p:ph type="sldNum" sz="quarter" idx="12"/>
          </p:nvPr>
        </p:nvSpPr>
        <p:spPr/>
        <p:txBody>
          <a:bodyPr/>
          <a:lstStyle/>
          <a:p>
            <a:fld id="{C50D838D-802F-4DE2-B9F9-39B577CE741D}" type="slidenum">
              <a:rPr lang="en-US" smtClean="0"/>
              <a:t>5</a:t>
            </a:fld>
            <a:endParaRPr lang="en-US"/>
          </a:p>
        </p:txBody>
      </p:sp>
    </p:spTree>
    <p:extLst>
      <p:ext uri="{BB962C8B-B14F-4D97-AF65-F5344CB8AC3E}">
        <p14:creationId xmlns:p14="http://schemas.microsoft.com/office/powerpoint/2010/main" val="1419940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7178" y="0"/>
            <a:ext cx="1576166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6</a:t>
            </a:fld>
            <a:endParaRPr lang="en-US"/>
          </a:p>
        </p:txBody>
      </p:sp>
      <p:sp>
        <p:nvSpPr>
          <p:cNvPr id="4" name="TextBox 3"/>
          <p:cNvSpPr txBox="1"/>
          <p:nvPr/>
        </p:nvSpPr>
        <p:spPr>
          <a:xfrm>
            <a:off x="8229600" y="6096000"/>
            <a:ext cx="598241" cy="584775"/>
          </a:xfrm>
          <a:prstGeom prst="rect">
            <a:avLst/>
          </a:prstGeom>
          <a:noFill/>
        </p:spPr>
        <p:txBody>
          <a:bodyPr wrap="none" rtlCol="0">
            <a:spAutoFit/>
          </a:bodyPr>
          <a:lstStyle/>
          <a:p>
            <a:r>
              <a:rPr lang="en-US" sz="3200" dirty="0" smtClean="0">
                <a:solidFill>
                  <a:schemeClr val="bg1"/>
                </a:solidFill>
              </a:rPr>
              <a:t>#4</a:t>
            </a:r>
            <a:endParaRPr lang="en-US" sz="3200" dirty="0">
              <a:solidFill>
                <a:schemeClr val="bg1"/>
              </a:solidFill>
            </a:endParaRPr>
          </a:p>
        </p:txBody>
      </p:sp>
    </p:spTree>
    <p:extLst>
      <p:ext uri="{BB962C8B-B14F-4D97-AF65-F5344CB8AC3E}">
        <p14:creationId xmlns:p14="http://schemas.microsoft.com/office/powerpoint/2010/main" val="400870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4392" y="-171534"/>
            <a:ext cx="15941792" cy="695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7</a:t>
            </a:fld>
            <a:endParaRPr lang="en-US"/>
          </a:p>
        </p:txBody>
      </p:sp>
      <p:sp>
        <p:nvSpPr>
          <p:cNvPr id="4" name="TextBox 3"/>
          <p:cNvSpPr txBox="1"/>
          <p:nvPr/>
        </p:nvSpPr>
        <p:spPr>
          <a:xfrm>
            <a:off x="8012359" y="5867400"/>
            <a:ext cx="598241" cy="584775"/>
          </a:xfrm>
          <a:prstGeom prst="rect">
            <a:avLst/>
          </a:prstGeom>
          <a:noFill/>
        </p:spPr>
        <p:txBody>
          <a:bodyPr wrap="none" rtlCol="0">
            <a:spAutoFit/>
          </a:bodyPr>
          <a:lstStyle/>
          <a:p>
            <a:r>
              <a:rPr lang="en-US" sz="3200" dirty="0" smtClean="0">
                <a:solidFill>
                  <a:schemeClr val="bg1"/>
                </a:solidFill>
              </a:rPr>
              <a:t>#5</a:t>
            </a:r>
            <a:endParaRPr lang="en-US" sz="3200" dirty="0">
              <a:solidFill>
                <a:schemeClr val="bg1"/>
              </a:solidFill>
            </a:endParaRPr>
          </a:p>
        </p:txBody>
      </p:sp>
    </p:spTree>
    <p:extLst>
      <p:ext uri="{BB962C8B-B14F-4D97-AF65-F5344CB8AC3E}">
        <p14:creationId xmlns:p14="http://schemas.microsoft.com/office/powerpoint/2010/main" val="66099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94527"/>
            <a:ext cx="15803786" cy="687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8</a:t>
            </a:fld>
            <a:endParaRPr lang="en-US"/>
          </a:p>
        </p:txBody>
      </p:sp>
      <p:sp>
        <p:nvSpPr>
          <p:cNvPr id="4" name="TextBox 3"/>
          <p:cNvSpPr txBox="1"/>
          <p:nvPr/>
        </p:nvSpPr>
        <p:spPr>
          <a:xfrm>
            <a:off x="7783759" y="5638800"/>
            <a:ext cx="598241" cy="584775"/>
          </a:xfrm>
          <a:prstGeom prst="rect">
            <a:avLst/>
          </a:prstGeom>
          <a:noFill/>
        </p:spPr>
        <p:txBody>
          <a:bodyPr wrap="none" rtlCol="0">
            <a:spAutoFit/>
          </a:bodyPr>
          <a:lstStyle/>
          <a:p>
            <a:r>
              <a:rPr lang="en-US" sz="3200" dirty="0" smtClean="0">
                <a:solidFill>
                  <a:schemeClr val="bg1"/>
                </a:solidFill>
              </a:rPr>
              <a:t>#6</a:t>
            </a:r>
            <a:endParaRPr lang="en-US" sz="3200" dirty="0">
              <a:solidFill>
                <a:schemeClr val="bg1"/>
              </a:solidFill>
            </a:endParaRPr>
          </a:p>
        </p:txBody>
      </p:sp>
    </p:spTree>
    <p:extLst>
      <p:ext uri="{BB962C8B-B14F-4D97-AF65-F5344CB8AC3E}">
        <p14:creationId xmlns:p14="http://schemas.microsoft.com/office/powerpoint/2010/main" val="357580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757"/>
            <a:ext cx="16496099" cy="717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50D838D-802F-4DE2-B9F9-39B577CE741D}" type="slidenum">
              <a:rPr lang="en-US" smtClean="0"/>
              <a:t>9</a:t>
            </a:fld>
            <a:endParaRPr lang="en-US"/>
          </a:p>
        </p:txBody>
      </p:sp>
      <p:sp>
        <p:nvSpPr>
          <p:cNvPr id="4" name="TextBox 3"/>
          <p:cNvSpPr txBox="1"/>
          <p:nvPr/>
        </p:nvSpPr>
        <p:spPr>
          <a:xfrm>
            <a:off x="7859959" y="5943600"/>
            <a:ext cx="598241" cy="584775"/>
          </a:xfrm>
          <a:prstGeom prst="rect">
            <a:avLst/>
          </a:prstGeom>
          <a:noFill/>
        </p:spPr>
        <p:txBody>
          <a:bodyPr wrap="none" rtlCol="0">
            <a:spAutoFit/>
          </a:bodyPr>
          <a:lstStyle/>
          <a:p>
            <a:r>
              <a:rPr lang="en-US" sz="3200" dirty="0" smtClean="0">
                <a:solidFill>
                  <a:schemeClr val="bg1"/>
                </a:solidFill>
              </a:rPr>
              <a:t>#7</a:t>
            </a:r>
            <a:endParaRPr lang="en-US" sz="3200" dirty="0">
              <a:solidFill>
                <a:schemeClr val="bg1"/>
              </a:solidFill>
            </a:endParaRPr>
          </a:p>
        </p:txBody>
      </p:sp>
    </p:spTree>
    <p:extLst>
      <p:ext uri="{BB962C8B-B14F-4D97-AF65-F5344CB8AC3E}">
        <p14:creationId xmlns:p14="http://schemas.microsoft.com/office/powerpoint/2010/main" val="387815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62</Words>
  <Application>Microsoft Office PowerPoint</Application>
  <PresentationFormat>On-screen Show (4:3)</PresentationFormat>
  <Paragraphs>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Assignment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dc:creator>
  <cp:lastModifiedBy>Paula</cp:lastModifiedBy>
  <cp:revision>7</cp:revision>
  <dcterms:created xsi:type="dcterms:W3CDTF">2016-01-04T01:28:47Z</dcterms:created>
  <dcterms:modified xsi:type="dcterms:W3CDTF">2016-01-04T02:44:06Z</dcterms:modified>
</cp:coreProperties>
</file>