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73226-1E76-4244-BC03-5AF2D342D08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EEF0C-534A-4136-B32C-22F8DC71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EF0C-534A-4136-B32C-22F8DC710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0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3217-6AFC-4A73-98FA-9FB50098DF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3688-24E4-43B9-87FE-2BE66A06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PAPER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52922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5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743200"/>
            <a:ext cx="5116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 inspired…… </a:t>
            </a:r>
          </a:p>
          <a:p>
            <a:r>
              <a:rPr lang="en-US" sz="3600" dirty="0" smtClean="0"/>
              <a:t>	Be creative…….</a:t>
            </a:r>
          </a:p>
          <a:p>
            <a:r>
              <a:rPr lang="en-US" sz="3600" dirty="0" smtClean="0"/>
              <a:t>		Be adventurous!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441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861058" cy="58294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3810000" cy="57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9882"/>
            <a:ext cx="8001000" cy="6000750"/>
          </a:xfrm>
        </p:spPr>
      </p:pic>
    </p:spTree>
    <p:extLst>
      <p:ext uri="{BB962C8B-B14F-4D97-AF65-F5344CB8AC3E}">
        <p14:creationId xmlns:p14="http://schemas.microsoft.com/office/powerpoint/2010/main" val="333588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105400" cy="6047172"/>
          </a:xfrm>
        </p:spPr>
      </p:pic>
    </p:spTree>
    <p:extLst>
      <p:ext uri="{BB962C8B-B14F-4D97-AF65-F5344CB8AC3E}">
        <p14:creationId xmlns:p14="http://schemas.microsoft.com/office/powerpoint/2010/main" val="98461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818888" cy="64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4328"/>
            <a:ext cx="7848600" cy="66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914400"/>
            <a:ext cx="8987448" cy="50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1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4PccXEPAQIMiZjWRZh2ncNFXB33gH6vlqXhe83us5PADDONB-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709"/>
            <a:ext cx="8605929" cy="7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7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exYjXYn33-hRdi4O4affNu2-zFofKxBhuQgq2ILTtUuHi35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724"/>
            <a:ext cx="6019800" cy="69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4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PAPER SCULPTURE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Northfield School District 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SCULPTURE</dc:title>
  <dc:creator>staff</dc:creator>
  <cp:lastModifiedBy>staff</cp:lastModifiedBy>
  <cp:revision>2</cp:revision>
  <dcterms:created xsi:type="dcterms:W3CDTF">2013-02-27T14:37:52Z</dcterms:created>
  <dcterms:modified xsi:type="dcterms:W3CDTF">2014-03-31T15:14:09Z</dcterms:modified>
</cp:coreProperties>
</file>