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9" r:id="rId5"/>
    <p:sldId id="257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ECCA-10B3-47D1-A512-F839AE984B53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CEE9-4D74-4951-9EF8-C5416306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01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ECCA-10B3-47D1-A512-F839AE984B53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CEE9-4D74-4951-9EF8-C5416306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5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ECCA-10B3-47D1-A512-F839AE984B53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CEE9-4D74-4951-9EF8-C5416306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6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ECCA-10B3-47D1-A512-F839AE984B53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CEE9-4D74-4951-9EF8-C5416306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86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ECCA-10B3-47D1-A512-F839AE984B53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CEE9-4D74-4951-9EF8-C5416306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52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ECCA-10B3-47D1-A512-F839AE984B53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CEE9-4D74-4951-9EF8-C5416306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679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ECCA-10B3-47D1-A512-F839AE984B53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CEE9-4D74-4951-9EF8-C5416306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38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ECCA-10B3-47D1-A512-F839AE984B53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CEE9-4D74-4951-9EF8-C5416306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75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ECCA-10B3-47D1-A512-F839AE984B53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CEE9-4D74-4951-9EF8-C5416306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6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ECCA-10B3-47D1-A512-F839AE984B53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CEE9-4D74-4951-9EF8-C5416306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3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ECCA-10B3-47D1-A512-F839AE984B53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0CEE9-4D74-4951-9EF8-C5416306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66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5ECCA-10B3-47D1-A512-F839AE984B53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0CEE9-4D74-4951-9EF8-C54163068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52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One Point Perspective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67640"/>
            <a:ext cx="7162800" cy="6446520"/>
          </a:xfrm>
        </p:spPr>
      </p:pic>
    </p:spTree>
    <p:extLst>
      <p:ext uri="{BB962C8B-B14F-4D97-AF65-F5344CB8AC3E}">
        <p14:creationId xmlns:p14="http://schemas.microsoft.com/office/powerpoint/2010/main" val="75764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-102431"/>
            <a:ext cx="4419600" cy="6953504"/>
          </a:xfrm>
        </p:spPr>
      </p:pic>
    </p:spTree>
    <p:extLst>
      <p:ext uri="{BB962C8B-B14F-4D97-AF65-F5344CB8AC3E}">
        <p14:creationId xmlns:p14="http://schemas.microsoft.com/office/powerpoint/2010/main" val="26779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04800"/>
            <a:ext cx="8864026" cy="6230144"/>
          </a:xfrm>
        </p:spPr>
      </p:pic>
    </p:spTree>
    <p:extLst>
      <p:ext uri="{BB962C8B-B14F-4D97-AF65-F5344CB8AC3E}">
        <p14:creationId xmlns:p14="http://schemas.microsoft.com/office/powerpoint/2010/main" val="365719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3400" y="228600"/>
            <a:ext cx="9992419" cy="6149181"/>
          </a:xfrm>
        </p:spPr>
      </p:pic>
    </p:spTree>
    <p:extLst>
      <p:ext uri="{BB962C8B-B14F-4D97-AF65-F5344CB8AC3E}">
        <p14:creationId xmlns:p14="http://schemas.microsoft.com/office/powerpoint/2010/main" val="352704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9200878" cy="6596856"/>
          </a:xfrm>
        </p:spPr>
      </p:pic>
    </p:spTree>
    <p:extLst>
      <p:ext uri="{BB962C8B-B14F-4D97-AF65-F5344CB8AC3E}">
        <p14:creationId xmlns:p14="http://schemas.microsoft.com/office/powerpoint/2010/main" val="84970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</Words>
  <Application>Microsoft Office PowerPoint</Application>
  <PresentationFormat>On-screen Show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One Point Perspective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 Northfield School District 31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Point Perspective</dc:title>
  <dc:creator>staff</dc:creator>
  <cp:lastModifiedBy>staff</cp:lastModifiedBy>
  <cp:revision>2</cp:revision>
  <dcterms:created xsi:type="dcterms:W3CDTF">2011-10-21T15:42:05Z</dcterms:created>
  <dcterms:modified xsi:type="dcterms:W3CDTF">2011-10-21T16:05:53Z</dcterms:modified>
</cp:coreProperties>
</file>