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01" r:id="rId4"/>
    <p:sldId id="257" r:id="rId5"/>
    <p:sldId id="282" r:id="rId6"/>
    <p:sldId id="258" r:id="rId7"/>
    <p:sldId id="259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D79"/>
    <a:srgbClr val="254061"/>
    <a:srgbClr val="311C0D"/>
    <a:srgbClr val="341E0E"/>
    <a:srgbClr val="693E1D"/>
    <a:srgbClr val="5E4428"/>
    <a:srgbClr val="604B26"/>
    <a:srgbClr val="595836"/>
    <a:srgbClr val="505539"/>
    <a:srgbClr val="47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0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3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5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212D-FF5B-4ADE-8777-66EDF6512997}" type="datetimeFigureOut">
              <a:rPr lang="en-US" smtClean="0"/>
              <a:t>8/26/2012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24021" r="9503" b="4573"/>
          <a:stretch/>
        </p:blipFill>
        <p:spPr>
          <a:xfrm>
            <a:off x="-2905631" y="-304799"/>
            <a:ext cx="12553831" cy="769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0" y="1730375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Arial Narrow" pitchFamily="34" charset="0"/>
              </a:rPr>
              <a:t>CREATIVE </a:t>
            </a:r>
            <a:br>
              <a:rPr lang="en-US" b="1" dirty="0" smtClean="0">
                <a:latin typeface="Arial Narrow" pitchFamily="34" charset="0"/>
              </a:rPr>
            </a:br>
            <a:r>
              <a:rPr lang="en-US" b="1" dirty="0">
                <a:latin typeface="Arial Narrow" pitchFamily="34" charset="0"/>
              </a:rPr>
              <a:t>	</a:t>
            </a:r>
            <a:r>
              <a:rPr lang="en-US" b="1" dirty="0" smtClean="0">
                <a:latin typeface="Arial Narrow" pitchFamily="34" charset="0"/>
              </a:rPr>
              <a:t>	LIVING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7824" r="16146" b="34761"/>
          <a:stretch/>
        </p:blipFill>
        <p:spPr>
          <a:xfrm rot="60000">
            <a:off x="1358790" y="-292428"/>
            <a:ext cx="6609606" cy="7321908"/>
          </a:xfrm>
        </p:spPr>
      </p:pic>
    </p:spTree>
    <p:extLst>
      <p:ext uri="{BB962C8B-B14F-4D97-AF65-F5344CB8AC3E}">
        <p14:creationId xmlns:p14="http://schemas.microsoft.com/office/powerpoint/2010/main" val="32020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15000" cy="7620001"/>
          </a:xfrm>
        </p:spPr>
      </p:pic>
    </p:spTree>
    <p:extLst>
      <p:ext uri="{BB962C8B-B14F-4D97-AF65-F5344CB8AC3E}">
        <p14:creationId xmlns:p14="http://schemas.microsoft.com/office/powerpoint/2010/main" val="13789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25654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9525000" cy="7143750"/>
          </a:xfrm>
        </p:spPr>
      </p:pic>
    </p:spTree>
    <p:extLst>
      <p:ext uri="{BB962C8B-B14F-4D97-AF65-F5344CB8AC3E}">
        <p14:creationId xmlns:p14="http://schemas.microsoft.com/office/powerpoint/2010/main" val="30602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64" y="-152400"/>
            <a:ext cx="9296400" cy="12395201"/>
          </a:xfrm>
        </p:spPr>
      </p:pic>
    </p:spTree>
    <p:extLst>
      <p:ext uri="{BB962C8B-B14F-4D97-AF65-F5344CB8AC3E}">
        <p14:creationId xmlns:p14="http://schemas.microsoft.com/office/powerpoint/2010/main" val="3506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-473494" y="67141"/>
            <a:ext cx="9571346" cy="7178510"/>
          </a:xfrm>
        </p:spPr>
      </p:pic>
    </p:spTree>
    <p:extLst>
      <p:ext uri="{BB962C8B-B14F-4D97-AF65-F5344CB8AC3E}">
        <p14:creationId xmlns:p14="http://schemas.microsoft.com/office/powerpoint/2010/main" val="4702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3737372" cy="49831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0700" y="15113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694">
            <a:off x="-223163" y="-414338"/>
            <a:ext cx="10925106" cy="8193829"/>
          </a:xfrm>
        </p:spPr>
      </p:pic>
    </p:spTree>
    <p:extLst>
      <p:ext uri="{BB962C8B-B14F-4D97-AF65-F5344CB8AC3E}">
        <p14:creationId xmlns:p14="http://schemas.microsoft.com/office/powerpoint/2010/main" val="36490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33081"/>
          <a:stretch/>
        </p:blipFill>
        <p:spPr>
          <a:xfrm>
            <a:off x="-20162" y="0"/>
            <a:ext cx="1086962" cy="337300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112734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8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7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7" y="0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58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33081"/>
          <a:stretch/>
        </p:blipFill>
        <p:spPr>
          <a:xfrm>
            <a:off x="-20163" y="0"/>
            <a:ext cx="1086962" cy="337300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2800"/>
            <a:ext cx="112734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8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7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0"/>
            <a:ext cx="9652000" cy="7239000"/>
          </a:xfrm>
        </p:spPr>
      </p:pic>
    </p:spTree>
    <p:extLst>
      <p:ext uri="{BB962C8B-B14F-4D97-AF65-F5344CB8AC3E}">
        <p14:creationId xmlns:p14="http://schemas.microsoft.com/office/powerpoint/2010/main" val="24940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09550"/>
            <a:ext cx="9525000" cy="7143750"/>
          </a:xfrm>
        </p:spPr>
      </p:pic>
    </p:spTree>
    <p:extLst>
      <p:ext uri="{BB962C8B-B14F-4D97-AF65-F5344CB8AC3E}">
        <p14:creationId xmlns:p14="http://schemas.microsoft.com/office/powerpoint/2010/main" val="2110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 r="3380" b="1376"/>
          <a:stretch/>
        </p:blipFill>
        <p:spPr>
          <a:xfrm>
            <a:off x="0" y="0"/>
            <a:ext cx="4496622" cy="48592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7" r="5335" b="3581"/>
          <a:stretch/>
        </p:blipFill>
        <p:spPr>
          <a:xfrm>
            <a:off x="4496619" y="1905000"/>
            <a:ext cx="47235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699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11551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066800"/>
            <a:ext cx="11328400" cy="84963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676400"/>
            <a:ext cx="12496800" cy="9372600"/>
          </a:xfrm>
        </p:spPr>
      </p:pic>
    </p:spTree>
    <p:extLst>
      <p:ext uri="{BB962C8B-B14F-4D97-AF65-F5344CB8AC3E}">
        <p14:creationId xmlns:p14="http://schemas.microsoft.com/office/powerpoint/2010/main" val="29636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550400" cy="7162800"/>
          </a:xfrm>
        </p:spPr>
      </p:pic>
    </p:spTree>
    <p:extLst>
      <p:ext uri="{BB962C8B-B14F-4D97-AF65-F5344CB8AC3E}">
        <p14:creationId xmlns:p14="http://schemas.microsoft.com/office/powerpoint/2010/main" val="37887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42900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3803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972300"/>
          </a:xfrm>
        </p:spPr>
      </p:pic>
    </p:spTree>
    <p:extLst>
      <p:ext uri="{BB962C8B-B14F-4D97-AF65-F5344CB8AC3E}">
        <p14:creationId xmlns:p14="http://schemas.microsoft.com/office/powerpoint/2010/main" val="34223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9050"/>
            <a:ext cx="5359400" cy="40195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1465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690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35495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2133600"/>
            <a:ext cx="7183636" cy="957818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0"/>
            <a:ext cx="9448800" cy="84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6391331" cy="6858000"/>
          </a:xfrm>
        </p:spPr>
      </p:pic>
    </p:spTree>
    <p:extLst>
      <p:ext uri="{BB962C8B-B14F-4D97-AF65-F5344CB8AC3E}">
        <p14:creationId xmlns:p14="http://schemas.microsoft.com/office/powerpoint/2010/main" val="12831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1237954" y="-893639"/>
            <a:ext cx="11184601" cy="8388451"/>
          </a:xfrm>
        </p:spPr>
      </p:pic>
    </p:spTree>
    <p:extLst>
      <p:ext uri="{BB962C8B-B14F-4D97-AF65-F5344CB8AC3E}">
        <p14:creationId xmlns:p14="http://schemas.microsoft.com/office/powerpoint/2010/main" val="5193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362">
            <a:off x="377414" y="-1933648"/>
            <a:ext cx="8703836" cy="11605116"/>
          </a:xfrm>
        </p:spPr>
      </p:pic>
    </p:spTree>
    <p:extLst>
      <p:ext uri="{BB962C8B-B14F-4D97-AF65-F5344CB8AC3E}">
        <p14:creationId xmlns:p14="http://schemas.microsoft.com/office/powerpoint/2010/main" val="13802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27606" r="54239" b="40002"/>
          <a:stretch/>
        </p:blipFill>
        <p:spPr>
          <a:xfrm>
            <a:off x="2057400" y="2590800"/>
            <a:ext cx="2338032" cy="1812505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r="15233"/>
          <a:stretch/>
        </p:blipFill>
        <p:spPr bwMode="auto">
          <a:xfrm flipH="1">
            <a:off x="5257800" y="2590800"/>
            <a:ext cx="2209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2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4267200" cy="568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84200"/>
            <a:ext cx="436245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457200"/>
            <a:ext cx="10058400" cy="7543800"/>
          </a:xfrm>
        </p:spPr>
      </p:pic>
    </p:spTree>
    <p:extLst>
      <p:ext uri="{BB962C8B-B14F-4D97-AF65-F5344CB8AC3E}">
        <p14:creationId xmlns:p14="http://schemas.microsoft.com/office/powerpoint/2010/main" val="1959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01" y="-2311400"/>
            <a:ext cx="7467599" cy="9956800"/>
          </a:xfrm>
        </p:spPr>
      </p:pic>
    </p:spTree>
    <p:extLst>
      <p:ext uri="{BB962C8B-B14F-4D97-AF65-F5344CB8AC3E}">
        <p14:creationId xmlns:p14="http://schemas.microsoft.com/office/powerpoint/2010/main" val="26024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677400" cy="7258050"/>
          </a:xfrm>
        </p:spPr>
      </p:pic>
    </p:spTree>
    <p:extLst>
      <p:ext uri="{BB962C8B-B14F-4D97-AF65-F5344CB8AC3E}">
        <p14:creationId xmlns:p14="http://schemas.microsoft.com/office/powerpoint/2010/main" val="3164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1600200"/>
            <a:ext cx="11379200" cy="8534400"/>
          </a:xfrm>
        </p:spPr>
      </p:pic>
    </p:spTree>
    <p:extLst>
      <p:ext uri="{BB962C8B-B14F-4D97-AF65-F5344CB8AC3E}">
        <p14:creationId xmlns:p14="http://schemas.microsoft.com/office/powerpoint/2010/main" val="9529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76200"/>
            <a:ext cx="9829800" cy="7467988"/>
          </a:xfrm>
        </p:spPr>
      </p:pic>
    </p:spTree>
    <p:extLst>
      <p:ext uri="{BB962C8B-B14F-4D97-AF65-F5344CB8AC3E}">
        <p14:creationId xmlns:p14="http://schemas.microsoft.com/office/powerpoint/2010/main" val="24171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361199"/>
            <a:ext cx="5638800" cy="7219199"/>
          </a:xfrm>
        </p:spPr>
      </p:pic>
    </p:spTree>
    <p:extLst>
      <p:ext uri="{BB962C8B-B14F-4D97-AF65-F5344CB8AC3E}">
        <p14:creationId xmlns:p14="http://schemas.microsoft.com/office/powerpoint/2010/main" val="25877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837"/>
            <a:ext cx="8066617" cy="6049963"/>
          </a:xfrm>
        </p:spPr>
      </p:pic>
    </p:spTree>
    <p:extLst>
      <p:ext uri="{BB962C8B-B14F-4D97-AF65-F5344CB8AC3E}">
        <p14:creationId xmlns:p14="http://schemas.microsoft.com/office/powerpoint/2010/main" val="22601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0"/>
            <a:ext cx="9189509" cy="6892132"/>
          </a:xfrm>
        </p:spPr>
      </p:pic>
    </p:spTree>
    <p:extLst>
      <p:ext uri="{BB962C8B-B14F-4D97-AF65-F5344CB8AC3E}">
        <p14:creationId xmlns:p14="http://schemas.microsoft.com/office/powerpoint/2010/main" val="3590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050"/>
            <a:ext cx="9372600" cy="7029450"/>
          </a:xfrm>
        </p:spPr>
      </p:pic>
    </p:spTree>
    <p:extLst>
      <p:ext uri="{BB962C8B-B14F-4D97-AF65-F5344CB8AC3E}">
        <p14:creationId xmlns:p14="http://schemas.microsoft.com/office/powerpoint/2010/main" val="9707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3975" y="-1800225"/>
            <a:ext cx="7943850" cy="10591800"/>
          </a:xfrm>
        </p:spPr>
      </p:pic>
    </p:spTree>
    <p:extLst>
      <p:ext uri="{BB962C8B-B14F-4D97-AF65-F5344CB8AC3E}">
        <p14:creationId xmlns:p14="http://schemas.microsoft.com/office/powerpoint/2010/main" val="4296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210800" cy="7658100"/>
          </a:xfrm>
        </p:spPr>
      </p:pic>
    </p:spTree>
    <p:extLst>
      <p:ext uri="{BB962C8B-B14F-4D97-AF65-F5344CB8AC3E}">
        <p14:creationId xmlns:p14="http://schemas.microsoft.com/office/powerpoint/2010/main" val="35810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909" y="-1005682"/>
            <a:ext cx="10484909" cy="7863682"/>
          </a:xfrm>
        </p:spPr>
      </p:pic>
    </p:spTree>
    <p:extLst>
      <p:ext uri="{BB962C8B-B14F-4D97-AF65-F5344CB8AC3E}">
        <p14:creationId xmlns:p14="http://schemas.microsoft.com/office/powerpoint/2010/main" val="2306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685800"/>
            <a:ext cx="10363200" cy="7772400"/>
          </a:xfrm>
        </p:spPr>
      </p:pic>
    </p:spTree>
    <p:extLst>
      <p:ext uri="{BB962C8B-B14F-4D97-AF65-F5344CB8AC3E}">
        <p14:creationId xmlns:p14="http://schemas.microsoft.com/office/powerpoint/2010/main" val="14926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418"/>
            <a:ext cx="5221486" cy="6961982"/>
          </a:xfrm>
        </p:spPr>
      </p:pic>
    </p:spTree>
    <p:extLst>
      <p:ext uri="{BB962C8B-B14F-4D97-AF65-F5344CB8AC3E}">
        <p14:creationId xmlns:p14="http://schemas.microsoft.com/office/powerpoint/2010/main" val="28178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17952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5" y="-1609726"/>
            <a:ext cx="7715250" cy="10287000"/>
          </a:xfrm>
        </p:spPr>
      </p:pic>
    </p:spTree>
    <p:extLst>
      <p:ext uri="{BB962C8B-B14F-4D97-AF65-F5344CB8AC3E}">
        <p14:creationId xmlns:p14="http://schemas.microsoft.com/office/powerpoint/2010/main" val="39127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383382"/>
            <a:ext cx="5431036" cy="7241382"/>
          </a:xfrm>
        </p:spPr>
      </p:pic>
    </p:spTree>
    <p:extLst>
      <p:ext uri="{BB962C8B-B14F-4D97-AF65-F5344CB8AC3E}">
        <p14:creationId xmlns:p14="http://schemas.microsoft.com/office/powerpoint/2010/main" val="12103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572000" cy="490728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 bwMode="auto">
          <a:xfrm>
            <a:off x="273942" y="1215652"/>
            <a:ext cx="3886200" cy="488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4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414470" y="-142331"/>
            <a:ext cx="9951300" cy="7463475"/>
          </a:xfrm>
        </p:spPr>
      </p:pic>
    </p:spTree>
    <p:extLst>
      <p:ext uri="{BB962C8B-B14F-4D97-AF65-F5344CB8AC3E}">
        <p14:creationId xmlns:p14="http://schemas.microsoft.com/office/powerpoint/2010/main" val="42216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7048500"/>
          </a:xfrm>
        </p:spPr>
      </p:pic>
    </p:spTree>
    <p:extLst>
      <p:ext uri="{BB962C8B-B14F-4D97-AF65-F5344CB8AC3E}">
        <p14:creationId xmlns:p14="http://schemas.microsoft.com/office/powerpoint/2010/main" val="42418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86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834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934200" cy="36576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endParaRPr lang="en-US" sz="480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1181" y="1315283"/>
            <a:ext cx="7023846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ENLARGE YOUR </a:t>
            </a:r>
          </a:p>
          <a:p>
            <a:pPr algn="ctr"/>
            <a:r>
              <a:rPr lang="en-US" sz="54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LIFE…</a:t>
            </a:r>
          </a:p>
          <a:p>
            <a:pPr algn="ctr"/>
            <a:endParaRPr lang="en-US" sz="5400" b="1" cap="all" dirty="0" smtClean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SEE THE WORLD YOU LIVE IN </a:t>
            </a:r>
          </a:p>
          <a:p>
            <a:pPr algn="ctr"/>
            <a:r>
              <a:rPr lang="en-US" sz="4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WITH LOVE AND AWE</a:t>
            </a:r>
            <a:endParaRPr lang="en-US" sz="4400" b="1" cap="all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6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52400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35649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A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826325" cy="4810347"/>
          </a:xfrm>
        </p:spPr>
      </p:pic>
    </p:spTree>
    <p:extLst>
      <p:ext uri="{BB962C8B-B14F-4D97-AF65-F5344CB8AC3E}">
        <p14:creationId xmlns:p14="http://schemas.microsoft.com/office/powerpoint/2010/main" val="12144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Paula\Pictures\Walden kitc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6" y="-76200"/>
            <a:ext cx="404812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0"/>
            <a:ext cx="3429000" cy="2571750"/>
          </a:xfrm>
        </p:spPr>
      </p:pic>
    </p:spTree>
    <p:extLst>
      <p:ext uri="{BB962C8B-B14F-4D97-AF65-F5344CB8AC3E}">
        <p14:creationId xmlns:p14="http://schemas.microsoft.com/office/powerpoint/2010/main" val="14015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0"/>
            <a:ext cx="10134600" cy="7600950"/>
          </a:xfrm>
        </p:spPr>
      </p:pic>
    </p:spTree>
    <p:extLst>
      <p:ext uri="{BB962C8B-B14F-4D97-AF65-F5344CB8AC3E}">
        <p14:creationId xmlns:p14="http://schemas.microsoft.com/office/powerpoint/2010/main" val="1643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</Words>
  <Application>Microsoft Office PowerPoint</Application>
  <PresentationFormat>On-screen Show (4:3)</PresentationFormat>
  <Paragraphs>7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CREATIVE    LIVING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Artful    Summer</dc:title>
  <dc:creator>Paula</dc:creator>
  <cp:lastModifiedBy>Paula</cp:lastModifiedBy>
  <cp:revision>19</cp:revision>
  <dcterms:created xsi:type="dcterms:W3CDTF">2012-08-26T17:39:32Z</dcterms:created>
  <dcterms:modified xsi:type="dcterms:W3CDTF">2012-08-26T21:30:23Z</dcterms:modified>
</cp:coreProperties>
</file>