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301" r:id="rId4"/>
    <p:sldId id="257" r:id="rId5"/>
    <p:sldId id="282" r:id="rId6"/>
    <p:sldId id="258" r:id="rId7"/>
    <p:sldId id="259" r:id="rId8"/>
    <p:sldId id="262" r:id="rId9"/>
    <p:sldId id="26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4D79"/>
    <a:srgbClr val="254061"/>
    <a:srgbClr val="311C0D"/>
    <a:srgbClr val="341E0E"/>
    <a:srgbClr val="693E1D"/>
    <a:srgbClr val="5E4428"/>
    <a:srgbClr val="604B26"/>
    <a:srgbClr val="595836"/>
    <a:srgbClr val="505539"/>
    <a:srgbClr val="475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12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03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6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3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56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18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7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52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8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212D-FF5B-4ADE-8777-66EDF6512997}" type="datetimeFigureOut">
              <a:rPr lang="en-US" smtClean="0"/>
              <a:t>8/27/2012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8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0212D-FF5B-4ADE-8777-66EDF6512997}" type="datetimeFigureOut">
              <a:rPr lang="en-US" smtClean="0"/>
              <a:t>8/27/2012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25864-AD24-4D5F-B34C-7EE18689D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9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24021" r="9503" b="4573"/>
          <a:stretch/>
        </p:blipFill>
        <p:spPr>
          <a:xfrm>
            <a:off x="-2905631" y="-304799"/>
            <a:ext cx="12553831" cy="769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0" y="1730375"/>
            <a:ext cx="7772400" cy="1470025"/>
          </a:xfrm>
        </p:spPr>
        <p:txBody>
          <a:bodyPr/>
          <a:lstStyle/>
          <a:p>
            <a:r>
              <a:rPr lang="en-US" b="1" dirty="0" smtClean="0">
                <a:latin typeface="Arial Narrow" pitchFamily="34" charset="0"/>
              </a:rPr>
              <a:t>CREATIVE </a:t>
            </a:r>
            <a:br>
              <a:rPr lang="en-US" b="1" dirty="0" smtClean="0">
                <a:latin typeface="Arial Narrow" pitchFamily="34" charset="0"/>
              </a:rPr>
            </a:br>
            <a:r>
              <a:rPr lang="en-US" b="1" dirty="0">
                <a:latin typeface="Arial Narrow" pitchFamily="34" charset="0"/>
              </a:rPr>
              <a:t>	</a:t>
            </a:r>
            <a:r>
              <a:rPr lang="en-US" b="1" dirty="0" smtClean="0">
                <a:latin typeface="Arial Narrow" pitchFamily="34" charset="0"/>
              </a:rPr>
              <a:t>	LIVING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13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7824" r="16146" b="34761"/>
          <a:stretch/>
        </p:blipFill>
        <p:spPr>
          <a:xfrm rot="60000">
            <a:off x="1358790" y="-292428"/>
            <a:ext cx="6609606" cy="7321908"/>
          </a:xfrm>
        </p:spPr>
      </p:pic>
    </p:spTree>
    <p:extLst>
      <p:ext uri="{BB962C8B-B14F-4D97-AF65-F5344CB8AC3E}">
        <p14:creationId xmlns:p14="http://schemas.microsoft.com/office/powerpoint/2010/main" val="320200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9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5715000" cy="7620001"/>
          </a:xfrm>
        </p:spPr>
      </p:pic>
    </p:spTree>
    <p:extLst>
      <p:ext uri="{BB962C8B-B14F-4D97-AF65-F5344CB8AC3E}">
        <p14:creationId xmlns:p14="http://schemas.microsoft.com/office/powerpoint/2010/main" val="137891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448800" cy="7086600"/>
          </a:xfrm>
        </p:spPr>
      </p:pic>
    </p:spTree>
    <p:extLst>
      <p:ext uri="{BB962C8B-B14F-4D97-AF65-F5344CB8AC3E}">
        <p14:creationId xmlns:p14="http://schemas.microsoft.com/office/powerpoint/2010/main" val="256546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9525000" cy="7143750"/>
          </a:xfrm>
        </p:spPr>
      </p:pic>
    </p:spTree>
    <p:extLst>
      <p:ext uri="{BB962C8B-B14F-4D97-AF65-F5344CB8AC3E}">
        <p14:creationId xmlns:p14="http://schemas.microsoft.com/office/powerpoint/2010/main" val="306029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64" y="-152400"/>
            <a:ext cx="9296400" cy="12395201"/>
          </a:xfrm>
        </p:spPr>
      </p:pic>
    </p:spTree>
    <p:extLst>
      <p:ext uri="{BB962C8B-B14F-4D97-AF65-F5344CB8AC3E}">
        <p14:creationId xmlns:p14="http://schemas.microsoft.com/office/powerpoint/2010/main" val="35067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-473494" y="67141"/>
            <a:ext cx="9571346" cy="7178510"/>
          </a:xfrm>
        </p:spPr>
      </p:pic>
    </p:spTree>
    <p:extLst>
      <p:ext uri="{BB962C8B-B14F-4D97-AF65-F5344CB8AC3E}">
        <p14:creationId xmlns:p14="http://schemas.microsoft.com/office/powerpoint/2010/main" val="47029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0"/>
            <a:ext cx="3737372" cy="49831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0700" y="1511300"/>
            <a:ext cx="497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1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4694">
            <a:off x="-223163" y="-414338"/>
            <a:ext cx="10925106" cy="8193829"/>
          </a:xfrm>
        </p:spPr>
      </p:pic>
    </p:spTree>
    <p:extLst>
      <p:ext uri="{BB962C8B-B14F-4D97-AF65-F5344CB8AC3E}">
        <p14:creationId xmlns:p14="http://schemas.microsoft.com/office/powerpoint/2010/main" val="36490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1" r="33081"/>
          <a:stretch/>
        </p:blipFill>
        <p:spPr>
          <a:xfrm>
            <a:off x="-20162" y="0"/>
            <a:ext cx="1086962" cy="337300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112734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88"/>
            <a:ext cx="1127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1127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1127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1127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7" y="2848"/>
            <a:ext cx="1122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7" y="0"/>
            <a:ext cx="1122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1588"/>
            <a:ext cx="1122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1" r="33081"/>
          <a:stretch/>
        </p:blipFill>
        <p:spPr>
          <a:xfrm>
            <a:off x="-20163" y="0"/>
            <a:ext cx="1086962" cy="337300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52800"/>
            <a:ext cx="112734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1127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1127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48"/>
            <a:ext cx="1122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88"/>
            <a:ext cx="1122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37" y="2848"/>
            <a:ext cx="1122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3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0"/>
            <a:ext cx="9652000" cy="7239000"/>
          </a:xfrm>
        </p:spPr>
      </p:pic>
    </p:spTree>
    <p:extLst>
      <p:ext uri="{BB962C8B-B14F-4D97-AF65-F5344CB8AC3E}">
        <p14:creationId xmlns:p14="http://schemas.microsoft.com/office/powerpoint/2010/main" val="249409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09550"/>
            <a:ext cx="9525000" cy="7143750"/>
          </a:xfrm>
        </p:spPr>
      </p:pic>
    </p:spTree>
    <p:extLst>
      <p:ext uri="{BB962C8B-B14F-4D97-AF65-F5344CB8AC3E}">
        <p14:creationId xmlns:p14="http://schemas.microsoft.com/office/powerpoint/2010/main" val="21101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5" r="3380" b="1376"/>
          <a:stretch/>
        </p:blipFill>
        <p:spPr>
          <a:xfrm>
            <a:off x="0" y="0"/>
            <a:ext cx="4496622" cy="48592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7" r="5335" b="3581"/>
          <a:stretch/>
        </p:blipFill>
        <p:spPr>
          <a:xfrm>
            <a:off x="4496619" y="1905000"/>
            <a:ext cx="472358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699"/>
            <a:ext cx="9601200" cy="7200900"/>
          </a:xfrm>
        </p:spPr>
      </p:pic>
    </p:spTree>
    <p:extLst>
      <p:ext uri="{BB962C8B-B14F-4D97-AF65-F5344CB8AC3E}">
        <p14:creationId xmlns:p14="http://schemas.microsoft.com/office/powerpoint/2010/main" val="11551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066800"/>
            <a:ext cx="11328400" cy="84963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1676400"/>
            <a:ext cx="12496800" cy="9372600"/>
          </a:xfrm>
        </p:spPr>
      </p:pic>
    </p:spTree>
    <p:extLst>
      <p:ext uri="{BB962C8B-B14F-4D97-AF65-F5344CB8AC3E}">
        <p14:creationId xmlns:p14="http://schemas.microsoft.com/office/powerpoint/2010/main" val="296366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6200"/>
            <a:ext cx="9550400" cy="7162800"/>
          </a:xfrm>
        </p:spPr>
      </p:pic>
    </p:spTree>
    <p:extLst>
      <p:ext uri="{BB962C8B-B14F-4D97-AF65-F5344CB8AC3E}">
        <p14:creationId xmlns:p14="http://schemas.microsoft.com/office/powerpoint/2010/main" val="378874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342900"/>
            <a:ext cx="9601200" cy="7200900"/>
          </a:xfrm>
        </p:spPr>
      </p:pic>
    </p:spTree>
    <p:extLst>
      <p:ext uri="{BB962C8B-B14F-4D97-AF65-F5344CB8AC3E}">
        <p14:creationId xmlns:p14="http://schemas.microsoft.com/office/powerpoint/2010/main" val="38036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6972300"/>
          </a:xfrm>
        </p:spPr>
      </p:pic>
    </p:spTree>
    <p:extLst>
      <p:ext uri="{BB962C8B-B14F-4D97-AF65-F5344CB8AC3E}">
        <p14:creationId xmlns:p14="http://schemas.microsoft.com/office/powerpoint/2010/main" val="342236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4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9050"/>
            <a:ext cx="5359400" cy="40195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914650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1690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9448800" cy="7086600"/>
          </a:xfrm>
        </p:spPr>
      </p:pic>
    </p:spTree>
    <p:extLst>
      <p:ext uri="{BB962C8B-B14F-4D97-AF65-F5344CB8AC3E}">
        <p14:creationId xmlns:p14="http://schemas.microsoft.com/office/powerpoint/2010/main" val="354954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-2133600"/>
            <a:ext cx="7183636" cy="957818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762000"/>
            <a:ext cx="9448800" cy="843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7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44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6391331" cy="6858000"/>
          </a:xfrm>
        </p:spPr>
      </p:pic>
    </p:spTree>
    <p:extLst>
      <p:ext uri="{BB962C8B-B14F-4D97-AF65-F5344CB8AC3E}">
        <p14:creationId xmlns:p14="http://schemas.microsoft.com/office/powerpoint/2010/main" val="128319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-1237954" y="-893639"/>
            <a:ext cx="11184601" cy="8388451"/>
          </a:xfrm>
        </p:spPr>
      </p:pic>
    </p:spTree>
    <p:extLst>
      <p:ext uri="{BB962C8B-B14F-4D97-AF65-F5344CB8AC3E}">
        <p14:creationId xmlns:p14="http://schemas.microsoft.com/office/powerpoint/2010/main" val="5193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7362">
            <a:off x="377414" y="-1933648"/>
            <a:ext cx="8703836" cy="11605116"/>
          </a:xfrm>
        </p:spPr>
      </p:pic>
    </p:spTree>
    <p:extLst>
      <p:ext uri="{BB962C8B-B14F-4D97-AF65-F5344CB8AC3E}">
        <p14:creationId xmlns:p14="http://schemas.microsoft.com/office/powerpoint/2010/main" val="13802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4" t="27606" r="54239" b="40002"/>
          <a:stretch/>
        </p:blipFill>
        <p:spPr>
          <a:xfrm>
            <a:off x="2057400" y="2590800"/>
            <a:ext cx="2338032" cy="1812505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 r="15233"/>
          <a:stretch/>
        </p:blipFill>
        <p:spPr bwMode="auto">
          <a:xfrm flipH="1">
            <a:off x="5257800" y="2590800"/>
            <a:ext cx="22098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23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4267200" cy="568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84200"/>
            <a:ext cx="436245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3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457200"/>
            <a:ext cx="10058400" cy="7543800"/>
          </a:xfrm>
        </p:spPr>
      </p:pic>
    </p:spTree>
    <p:extLst>
      <p:ext uri="{BB962C8B-B14F-4D97-AF65-F5344CB8AC3E}">
        <p14:creationId xmlns:p14="http://schemas.microsoft.com/office/powerpoint/2010/main" val="19594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801" y="-2311400"/>
            <a:ext cx="7467599" cy="9956800"/>
          </a:xfrm>
        </p:spPr>
      </p:pic>
    </p:spTree>
    <p:extLst>
      <p:ext uri="{BB962C8B-B14F-4D97-AF65-F5344CB8AC3E}">
        <p14:creationId xmlns:p14="http://schemas.microsoft.com/office/powerpoint/2010/main" val="26024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677400" cy="7258050"/>
          </a:xfrm>
        </p:spPr>
      </p:pic>
    </p:spTree>
    <p:extLst>
      <p:ext uri="{BB962C8B-B14F-4D97-AF65-F5344CB8AC3E}">
        <p14:creationId xmlns:p14="http://schemas.microsoft.com/office/powerpoint/2010/main" val="31649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-1600200"/>
            <a:ext cx="11379200" cy="8534400"/>
          </a:xfrm>
        </p:spPr>
      </p:pic>
    </p:spTree>
    <p:extLst>
      <p:ext uri="{BB962C8B-B14F-4D97-AF65-F5344CB8AC3E}">
        <p14:creationId xmlns:p14="http://schemas.microsoft.com/office/powerpoint/2010/main" val="95291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76200"/>
            <a:ext cx="9829800" cy="7467988"/>
          </a:xfrm>
        </p:spPr>
      </p:pic>
    </p:spTree>
    <p:extLst>
      <p:ext uri="{BB962C8B-B14F-4D97-AF65-F5344CB8AC3E}">
        <p14:creationId xmlns:p14="http://schemas.microsoft.com/office/powerpoint/2010/main" val="241714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B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361199"/>
            <a:ext cx="5638800" cy="7219199"/>
          </a:xfrm>
        </p:spPr>
      </p:pic>
    </p:spTree>
    <p:extLst>
      <p:ext uri="{BB962C8B-B14F-4D97-AF65-F5344CB8AC3E}">
        <p14:creationId xmlns:p14="http://schemas.microsoft.com/office/powerpoint/2010/main" val="25877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0837"/>
            <a:ext cx="8066617" cy="6049963"/>
          </a:xfrm>
        </p:spPr>
      </p:pic>
    </p:spTree>
    <p:extLst>
      <p:ext uri="{BB962C8B-B14F-4D97-AF65-F5344CB8AC3E}">
        <p14:creationId xmlns:p14="http://schemas.microsoft.com/office/powerpoint/2010/main" val="226015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" y="0"/>
            <a:ext cx="9189509" cy="6892132"/>
          </a:xfrm>
        </p:spPr>
      </p:pic>
    </p:spTree>
    <p:extLst>
      <p:ext uri="{BB962C8B-B14F-4D97-AF65-F5344CB8AC3E}">
        <p14:creationId xmlns:p14="http://schemas.microsoft.com/office/powerpoint/2010/main" val="35900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9050"/>
            <a:ext cx="9372600" cy="7029450"/>
          </a:xfrm>
        </p:spPr>
      </p:pic>
    </p:spTree>
    <p:extLst>
      <p:ext uri="{BB962C8B-B14F-4D97-AF65-F5344CB8AC3E}">
        <p14:creationId xmlns:p14="http://schemas.microsoft.com/office/powerpoint/2010/main" val="97072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3975" y="-1800225"/>
            <a:ext cx="7943850" cy="10591800"/>
          </a:xfrm>
        </p:spPr>
      </p:pic>
    </p:spTree>
    <p:extLst>
      <p:ext uri="{BB962C8B-B14F-4D97-AF65-F5344CB8AC3E}">
        <p14:creationId xmlns:p14="http://schemas.microsoft.com/office/powerpoint/2010/main" val="42962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0"/>
            <a:ext cx="10210800" cy="7658100"/>
          </a:xfrm>
        </p:spPr>
      </p:pic>
    </p:spTree>
    <p:extLst>
      <p:ext uri="{BB962C8B-B14F-4D97-AF65-F5344CB8AC3E}">
        <p14:creationId xmlns:p14="http://schemas.microsoft.com/office/powerpoint/2010/main" val="358102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909" y="-1005682"/>
            <a:ext cx="10484909" cy="7863682"/>
          </a:xfrm>
        </p:spPr>
      </p:pic>
    </p:spTree>
    <p:extLst>
      <p:ext uri="{BB962C8B-B14F-4D97-AF65-F5344CB8AC3E}">
        <p14:creationId xmlns:p14="http://schemas.microsoft.com/office/powerpoint/2010/main" val="23069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685800"/>
            <a:ext cx="10363200" cy="7772400"/>
          </a:xfrm>
        </p:spPr>
      </p:pic>
    </p:spTree>
    <p:extLst>
      <p:ext uri="{BB962C8B-B14F-4D97-AF65-F5344CB8AC3E}">
        <p14:creationId xmlns:p14="http://schemas.microsoft.com/office/powerpoint/2010/main" val="149268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8418"/>
            <a:ext cx="5221486" cy="6961982"/>
          </a:xfrm>
        </p:spPr>
      </p:pic>
    </p:spTree>
    <p:extLst>
      <p:ext uri="{BB962C8B-B14F-4D97-AF65-F5344CB8AC3E}">
        <p14:creationId xmlns:p14="http://schemas.microsoft.com/office/powerpoint/2010/main" val="281784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13309" cy="6834982"/>
          </a:xfrm>
        </p:spPr>
      </p:pic>
    </p:spTree>
    <p:extLst>
      <p:ext uri="{BB962C8B-B14F-4D97-AF65-F5344CB8AC3E}">
        <p14:creationId xmlns:p14="http://schemas.microsoft.com/office/powerpoint/2010/main" val="179526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75" y="-1609726"/>
            <a:ext cx="7715250" cy="10287000"/>
          </a:xfrm>
        </p:spPr>
      </p:pic>
    </p:spTree>
    <p:extLst>
      <p:ext uri="{BB962C8B-B14F-4D97-AF65-F5344CB8AC3E}">
        <p14:creationId xmlns:p14="http://schemas.microsoft.com/office/powerpoint/2010/main" val="391278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1C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383382"/>
            <a:ext cx="5431036" cy="7241382"/>
          </a:xfrm>
        </p:spPr>
      </p:pic>
    </p:spTree>
    <p:extLst>
      <p:ext uri="{BB962C8B-B14F-4D97-AF65-F5344CB8AC3E}">
        <p14:creationId xmlns:p14="http://schemas.microsoft.com/office/powerpoint/2010/main" val="121030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19200"/>
            <a:ext cx="4572000" cy="4907281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4"/>
          <a:stretch/>
        </p:blipFill>
        <p:spPr bwMode="auto">
          <a:xfrm>
            <a:off x="273942" y="1215652"/>
            <a:ext cx="3886200" cy="488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45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-414470" y="-142331"/>
            <a:ext cx="9951300" cy="7463475"/>
          </a:xfrm>
        </p:spPr>
      </p:pic>
    </p:spTree>
    <p:extLst>
      <p:ext uri="{BB962C8B-B14F-4D97-AF65-F5344CB8AC3E}">
        <p14:creationId xmlns:p14="http://schemas.microsoft.com/office/powerpoint/2010/main" val="422160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8000" cy="7048500"/>
          </a:xfrm>
        </p:spPr>
      </p:pic>
    </p:spTree>
    <p:extLst>
      <p:ext uri="{BB962C8B-B14F-4D97-AF65-F5344CB8AC3E}">
        <p14:creationId xmlns:p14="http://schemas.microsoft.com/office/powerpoint/2010/main" val="42418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28600"/>
            <a:ext cx="9448800" cy="7086600"/>
          </a:xfrm>
        </p:spPr>
      </p:pic>
    </p:spTree>
    <p:extLst>
      <p:ext uri="{BB962C8B-B14F-4D97-AF65-F5344CB8AC3E}">
        <p14:creationId xmlns:p14="http://schemas.microsoft.com/office/powerpoint/2010/main" val="83498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934200" cy="36576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/>
            </a:r>
            <a:b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</a:br>
            <a: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  <a:t/>
            </a:r>
            <a:b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Arial Narrow" pitchFamily="34" charset="0"/>
              </a:rPr>
            </a:br>
            <a:endParaRPr lang="en-US" sz="4800" i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1181" y="1315283"/>
            <a:ext cx="7023846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ENLARGE YOUR </a:t>
            </a:r>
          </a:p>
          <a:p>
            <a:pPr algn="ctr"/>
            <a:r>
              <a:rPr lang="en-US" sz="5400" b="1" cap="all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LIFE…</a:t>
            </a:r>
          </a:p>
          <a:p>
            <a:pPr algn="ctr"/>
            <a:endParaRPr lang="en-US" sz="5400" b="1" cap="all" dirty="0" smtClean="0">
              <a:ln w="0"/>
              <a:solidFill>
                <a:schemeClr val="accent6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4400" b="1" cap="all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SEE THE WORLD YOU LIVE IN </a:t>
            </a:r>
          </a:p>
          <a:p>
            <a:pPr algn="ctr"/>
            <a:r>
              <a:rPr lang="en-US" sz="4400" b="1" cap="all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WITH LOVE AND AWE</a:t>
            </a:r>
            <a:endParaRPr lang="en-US" sz="4400" b="1" cap="all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561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152400"/>
            <a:ext cx="9601200" cy="7200900"/>
          </a:xfrm>
        </p:spPr>
      </p:pic>
    </p:spTree>
    <p:extLst>
      <p:ext uri="{BB962C8B-B14F-4D97-AF65-F5344CB8AC3E}">
        <p14:creationId xmlns:p14="http://schemas.microsoft.com/office/powerpoint/2010/main" val="356493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A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8826325" cy="4810347"/>
          </a:xfrm>
        </p:spPr>
      </p:pic>
    </p:spTree>
    <p:extLst>
      <p:ext uri="{BB962C8B-B14F-4D97-AF65-F5344CB8AC3E}">
        <p14:creationId xmlns:p14="http://schemas.microsoft.com/office/powerpoint/2010/main" val="121443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 descr="C:\Users\Paula\Pictures\Walden kitch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6" y="-76200"/>
            <a:ext cx="4048125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86000"/>
            <a:ext cx="3429000" cy="2571750"/>
          </a:xfrm>
        </p:spPr>
      </p:pic>
    </p:spTree>
    <p:extLst>
      <p:ext uri="{BB962C8B-B14F-4D97-AF65-F5344CB8AC3E}">
        <p14:creationId xmlns:p14="http://schemas.microsoft.com/office/powerpoint/2010/main" val="140153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62000"/>
            <a:ext cx="10134600" cy="7600950"/>
          </a:xfrm>
        </p:spPr>
      </p:pic>
    </p:spTree>
    <p:extLst>
      <p:ext uri="{BB962C8B-B14F-4D97-AF65-F5344CB8AC3E}">
        <p14:creationId xmlns:p14="http://schemas.microsoft.com/office/powerpoint/2010/main" val="1643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15</Words>
  <Application>Microsoft Office PowerPoint</Application>
  <PresentationFormat>On-screen Show (4:3)</PresentationFormat>
  <Paragraphs>7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CREATIVE    LIVING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Artful    Summer</dc:title>
  <dc:creator>Paula</dc:creator>
  <cp:lastModifiedBy>Paula</cp:lastModifiedBy>
  <cp:revision>19</cp:revision>
  <dcterms:created xsi:type="dcterms:W3CDTF">2012-08-26T17:39:32Z</dcterms:created>
  <dcterms:modified xsi:type="dcterms:W3CDTF">2012-08-27T16:36:26Z</dcterms:modified>
</cp:coreProperties>
</file>